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66" r:id="rId3"/>
    <p:sldId id="265" r:id="rId4"/>
    <p:sldId id="267" r:id="rId5"/>
    <p:sldId id="263" r:id="rId6"/>
    <p:sldId id="258" r:id="rId7"/>
    <p:sldId id="259" r:id="rId8"/>
    <p:sldId id="262" r:id="rId9"/>
    <p:sldId id="268" r:id="rId10"/>
    <p:sldId id="269" r:id="rId11"/>
    <p:sldId id="270" r:id="rId12"/>
    <p:sldId id="271" r:id="rId13"/>
    <p:sldId id="273" r:id="rId14"/>
    <p:sldId id="274" r:id="rId15"/>
    <p:sldId id="278" r:id="rId16"/>
    <p:sldId id="279" r:id="rId17"/>
    <p:sldId id="272" r:id="rId18"/>
    <p:sldId id="275" r:id="rId19"/>
    <p:sldId id="276" r:id="rId20"/>
    <p:sldId id="260" r:id="rId21"/>
    <p:sldId id="27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4" d="100"/>
          <a:sy n="64" d="100"/>
        </p:scale>
        <p:origin x="-1566" y="-18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D68F6C-7CC6-4ECB-876F-73AED46BF894}" type="datetimeFigureOut">
              <a:rPr lang="en-US" smtClean="0"/>
              <a:pPr/>
              <a:t>7/25/2018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AC90-1054-4ECA-818C-CCC2EFDE3E6E}" type="slidenum">
              <a:rPr lang="en-US" smtClean="0"/>
              <a:pPr/>
              <a:t>‹#›</a:t>
            </a:fld>
            <a:endParaRPr lang="en-US"/>
          </a:p>
        </p:txBody>
      </p:sp>
    </p:spTree>
    <p:extLst>
      <p:ext uri="{BB962C8B-B14F-4D97-AF65-F5344CB8AC3E}">
        <p14:creationId xmlns:p14="http://schemas.microsoft.com/office/powerpoint/2010/main" xmlns="" val="4197038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AC90-1054-4ECA-818C-CCC2EFDE3E6E}" type="slidenum">
              <a:rPr lang="en-US" smtClean="0"/>
              <a:pPr/>
              <a:t>1</a:t>
            </a:fld>
            <a:endParaRPr lang="en-US"/>
          </a:p>
        </p:txBody>
      </p:sp>
    </p:spTree>
    <p:extLst>
      <p:ext uri="{BB962C8B-B14F-4D97-AF65-F5344CB8AC3E}">
        <p14:creationId xmlns:p14="http://schemas.microsoft.com/office/powerpoint/2010/main" xmlns="" val="3417727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fld id="{71E58EAC-7DDB-4BA3-A0A8-6BDF5EA4898F}" type="datetimeFigureOut">
              <a:rPr lang="en-US" smtClean="0"/>
              <a:pPr/>
              <a:t>7/25/2018</a:t>
            </a:fld>
            <a:endParaRPr lang="en-US"/>
          </a:p>
        </p:txBody>
      </p:sp>
      <p:sp>
        <p:nvSpPr>
          <p:cNvPr id="16" name="Slide Number Placeholder 15"/>
          <p:cNvSpPr>
            <a:spLocks noGrp="1"/>
          </p:cNvSpPr>
          <p:nvPr>
            <p:ph type="sldNum" sz="quarter" idx="11"/>
          </p:nvPr>
        </p:nvSpPr>
        <p:spPr/>
        <p:txBody>
          <a:bodyPr/>
          <a:lstStyle/>
          <a:p>
            <a:fld id="{07860654-6DFB-4BC0-839D-B9526C4AE26E}"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E58EAC-7DDB-4BA3-A0A8-6BDF5EA4898F}" type="datetimeFigureOut">
              <a:rPr lang="en-US" smtClean="0"/>
              <a:pPr/>
              <a:t>7/25/2018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0654-6DFB-4BC0-839D-B9526C4AE26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E58EAC-7DDB-4BA3-A0A8-6BDF5EA4898F}" type="datetimeFigureOut">
              <a:rPr lang="en-US" smtClean="0"/>
              <a:pPr/>
              <a:t>7/25/2018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0654-6DFB-4BC0-839D-B9526C4AE26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71E58EAC-7DDB-4BA3-A0A8-6BDF5EA4898F}" type="datetimeFigureOut">
              <a:rPr lang="en-US" smtClean="0"/>
              <a:pPr/>
              <a:t>7/25/2018</a:t>
            </a:fld>
            <a:endParaRPr lang="en-US"/>
          </a:p>
        </p:txBody>
      </p:sp>
      <p:sp>
        <p:nvSpPr>
          <p:cNvPr id="15" name="Slide Number Placeholder 14"/>
          <p:cNvSpPr>
            <a:spLocks noGrp="1"/>
          </p:cNvSpPr>
          <p:nvPr>
            <p:ph type="sldNum" sz="quarter" idx="11"/>
          </p:nvPr>
        </p:nvSpPr>
        <p:spPr/>
        <p:txBody>
          <a:bodyPr/>
          <a:lstStyle/>
          <a:p>
            <a:fld id="{07860654-6DFB-4BC0-839D-B9526C4AE26E}"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71E58EAC-7DDB-4BA3-A0A8-6BDF5EA4898F}" type="datetimeFigureOut">
              <a:rPr lang="en-US" smtClean="0"/>
              <a:pPr/>
              <a:t>7/25/2018</a:t>
            </a:fld>
            <a:endParaRPr lang="en-US"/>
          </a:p>
        </p:txBody>
      </p:sp>
      <p:sp>
        <p:nvSpPr>
          <p:cNvPr id="13" name="Slide Number Placeholder 12"/>
          <p:cNvSpPr>
            <a:spLocks noGrp="1"/>
          </p:cNvSpPr>
          <p:nvPr>
            <p:ph type="sldNum" sz="quarter" idx="11"/>
          </p:nvPr>
        </p:nvSpPr>
        <p:spPr/>
        <p:txBody>
          <a:bodyPr/>
          <a:lstStyle/>
          <a:p>
            <a:fld id="{07860654-6DFB-4BC0-839D-B9526C4AE26E}"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71E58EAC-7DDB-4BA3-A0A8-6BDF5EA4898F}" type="datetimeFigureOut">
              <a:rPr lang="en-US" smtClean="0"/>
              <a:pPr/>
              <a:t>7/25/2018</a:t>
            </a:fld>
            <a:endParaRPr lang="en-US"/>
          </a:p>
        </p:txBody>
      </p:sp>
      <p:sp>
        <p:nvSpPr>
          <p:cNvPr id="9" name="Slide Number Placeholder 8"/>
          <p:cNvSpPr>
            <a:spLocks noGrp="1"/>
          </p:cNvSpPr>
          <p:nvPr>
            <p:ph type="sldNum" sz="quarter" idx="11"/>
          </p:nvPr>
        </p:nvSpPr>
        <p:spPr/>
        <p:txBody>
          <a:bodyPr/>
          <a:lstStyle/>
          <a:p>
            <a:fld id="{07860654-6DFB-4BC0-839D-B9526C4AE26E}"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71E58EAC-7DDB-4BA3-A0A8-6BDF5EA4898F}" type="datetimeFigureOut">
              <a:rPr lang="en-US" smtClean="0"/>
              <a:pPr/>
              <a:t>7/25/2018</a:t>
            </a:fld>
            <a:endParaRPr lang="en-US"/>
          </a:p>
        </p:txBody>
      </p:sp>
      <p:sp>
        <p:nvSpPr>
          <p:cNvPr id="15" name="Slide Number Placeholder 14"/>
          <p:cNvSpPr>
            <a:spLocks noGrp="1"/>
          </p:cNvSpPr>
          <p:nvPr>
            <p:ph type="sldNum" sz="quarter" idx="11"/>
          </p:nvPr>
        </p:nvSpPr>
        <p:spPr/>
        <p:txBody>
          <a:bodyPr/>
          <a:lstStyle/>
          <a:p>
            <a:fld id="{07860654-6DFB-4BC0-839D-B9526C4AE26E}"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71E58EAC-7DDB-4BA3-A0A8-6BDF5EA4898F}" type="datetimeFigureOut">
              <a:rPr lang="en-US" smtClean="0"/>
              <a:pPr/>
              <a:t>7/25/2018</a:t>
            </a:fld>
            <a:endParaRPr lang="en-US"/>
          </a:p>
        </p:txBody>
      </p:sp>
      <p:sp>
        <p:nvSpPr>
          <p:cNvPr id="8" name="Slide Number Placeholder 7"/>
          <p:cNvSpPr>
            <a:spLocks noGrp="1"/>
          </p:cNvSpPr>
          <p:nvPr>
            <p:ph type="sldNum" sz="quarter" idx="11"/>
          </p:nvPr>
        </p:nvSpPr>
        <p:spPr/>
        <p:txBody>
          <a:bodyPr/>
          <a:lstStyle/>
          <a:p>
            <a:fld id="{07860654-6DFB-4BC0-839D-B9526C4AE26E}"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1E58EAC-7DDB-4BA3-A0A8-6BDF5EA4898F}" type="datetimeFigureOut">
              <a:rPr lang="en-US" smtClean="0"/>
              <a:pPr/>
              <a:t>7/25/2018</a:t>
            </a:fld>
            <a:endParaRPr lang="en-US"/>
          </a:p>
        </p:txBody>
      </p:sp>
      <p:sp>
        <p:nvSpPr>
          <p:cNvPr id="6" name="Slide Number Placeholder 5"/>
          <p:cNvSpPr>
            <a:spLocks noGrp="1"/>
          </p:cNvSpPr>
          <p:nvPr>
            <p:ph type="sldNum" sz="quarter" idx="11"/>
          </p:nvPr>
        </p:nvSpPr>
        <p:spPr/>
        <p:txBody>
          <a:bodyPr/>
          <a:lstStyle/>
          <a:p>
            <a:fld id="{07860654-6DFB-4BC0-839D-B9526C4AE26E}" type="slidenum">
              <a:rPr lang="en-US" smtClean="0"/>
              <a:pPr/>
              <a:t>‹#›</a:t>
            </a:fld>
            <a:endParaRPr lang="en-US"/>
          </a:p>
        </p:txBody>
      </p:sp>
      <p:sp>
        <p:nvSpPr>
          <p:cNvPr id="7" name="Footer Placeholder 6"/>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71E58EAC-7DDB-4BA3-A0A8-6BDF5EA4898F}" type="datetimeFigureOut">
              <a:rPr lang="en-US" smtClean="0"/>
              <a:pPr/>
              <a:t>7/25/2018</a:t>
            </a:fld>
            <a:endParaRPr lang="en-US"/>
          </a:p>
        </p:txBody>
      </p:sp>
      <p:sp>
        <p:nvSpPr>
          <p:cNvPr id="16" name="Slide Number Placeholder 15"/>
          <p:cNvSpPr>
            <a:spLocks noGrp="1"/>
          </p:cNvSpPr>
          <p:nvPr>
            <p:ph type="sldNum" sz="quarter" idx="11"/>
          </p:nvPr>
        </p:nvSpPr>
        <p:spPr/>
        <p:txBody>
          <a:bodyPr/>
          <a:lstStyle/>
          <a:p>
            <a:fld id="{07860654-6DFB-4BC0-839D-B9526C4AE26E}"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71E58EAC-7DDB-4BA3-A0A8-6BDF5EA4898F}" type="datetimeFigureOut">
              <a:rPr lang="en-US" smtClean="0"/>
              <a:pPr/>
              <a:t>7/25/2018</a:t>
            </a:fld>
            <a:endParaRPr lang="en-US"/>
          </a:p>
        </p:txBody>
      </p:sp>
      <p:sp>
        <p:nvSpPr>
          <p:cNvPr id="14" name="Slide Number Placeholder 13"/>
          <p:cNvSpPr>
            <a:spLocks noGrp="1"/>
          </p:cNvSpPr>
          <p:nvPr>
            <p:ph type="sldNum" sz="quarter" idx="11"/>
          </p:nvPr>
        </p:nvSpPr>
        <p:spPr/>
        <p:txBody>
          <a:bodyPr/>
          <a:lstStyle/>
          <a:p>
            <a:fld id="{07860654-6DFB-4BC0-839D-B9526C4AE26E}"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71E58EAC-7DDB-4BA3-A0A8-6BDF5EA4898F}" type="datetimeFigureOut">
              <a:rPr lang="en-US" smtClean="0"/>
              <a:pPr/>
              <a:t>7/25/2018</a:t>
            </a:fld>
            <a:endParaRPr lang="en-US"/>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07860654-6DFB-4BC0-839D-B9526C4AE26E}"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webopedia.com/TERM/H/high_level_language.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webopedia.com/TERM/S/Sun_Microsystems.htm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667000"/>
            <a:ext cx="9067800" cy="1295400"/>
          </a:xfrm>
        </p:spPr>
        <p:txBody>
          <a:bodyPr>
            <a:noAutofit/>
          </a:bodyPr>
          <a:lstStyle/>
          <a:p>
            <a:pPr marL="18288" indent="0" algn="just">
              <a:buNone/>
            </a:pPr>
            <a:r>
              <a:rPr lang="en-US" sz="2400" dirty="0" smtClean="0">
                <a:effectLst/>
              </a:rPr>
              <a:t> </a:t>
            </a:r>
          </a:p>
          <a:p>
            <a:pPr marL="18288" indent="0" algn="just">
              <a:buNone/>
            </a:pPr>
            <a:endParaRPr lang="en-US" sz="2400" dirty="0">
              <a:effectLst/>
            </a:endParaRPr>
          </a:p>
          <a:p>
            <a:pPr marL="18288" indent="0" algn="just">
              <a:buNone/>
            </a:pPr>
            <a:endParaRPr lang="en-US" sz="2400" dirty="0" smtClean="0">
              <a:effectLst/>
            </a:endParaRPr>
          </a:p>
          <a:p>
            <a:pPr marL="18288" indent="0" algn="just">
              <a:buNone/>
            </a:pPr>
            <a:r>
              <a:rPr lang="en-US" sz="2400" dirty="0" smtClean="0">
                <a:effectLst/>
              </a:rPr>
              <a:t>Java </a:t>
            </a:r>
            <a:r>
              <a:rPr lang="en-US" sz="2400" dirty="0">
                <a:effectLst/>
              </a:rPr>
              <a:t>is a general purpose, </a:t>
            </a:r>
            <a:r>
              <a:rPr lang="en-US" sz="2400" dirty="0">
                <a:effectLst/>
                <a:hlinkClick r:id="rId3"/>
              </a:rPr>
              <a:t>high-level </a:t>
            </a:r>
            <a:r>
              <a:rPr lang="en-US" sz="2400" dirty="0" smtClean="0">
                <a:effectLst/>
                <a:hlinkClick r:id="rId3"/>
              </a:rPr>
              <a:t>programming language</a:t>
            </a:r>
            <a:r>
              <a:rPr lang="en-US" sz="2400" dirty="0">
                <a:effectLst/>
              </a:rPr>
              <a:t> developed by </a:t>
            </a:r>
            <a:r>
              <a:rPr lang="en-US" sz="2400" dirty="0">
                <a:effectLst/>
                <a:hlinkClick r:id="rId4"/>
              </a:rPr>
              <a:t>Sun Microsystems</a:t>
            </a:r>
            <a:r>
              <a:rPr lang="en-US" sz="2400" dirty="0">
                <a:effectLst/>
              </a:rPr>
              <a:t>. </a:t>
            </a:r>
            <a:endParaRPr lang="en-US" sz="2400" dirty="0" smtClean="0">
              <a:effectLst/>
            </a:endParaRPr>
          </a:p>
          <a:p>
            <a:pPr marL="18288" indent="0" algn="just">
              <a:buNone/>
            </a:pPr>
            <a:r>
              <a:rPr lang="en-US" sz="2400" dirty="0" smtClean="0">
                <a:effectLst/>
              </a:rPr>
              <a:t>PROGRAMS EXECUTION::: The source code of java is compiled into a format called byte code (Having Extension .class), which can  be executed by java interpreter. Compiled java codes can be run on most of the computers. Because java interpreters are available for most of the operating systems.</a:t>
            </a:r>
          </a:p>
        </p:txBody>
      </p:sp>
      <p:sp>
        <p:nvSpPr>
          <p:cNvPr id="3" name="Title 2"/>
          <p:cNvSpPr>
            <a:spLocks noGrp="1"/>
          </p:cNvSpPr>
          <p:nvPr>
            <p:ph type="title"/>
          </p:nvPr>
        </p:nvSpPr>
        <p:spPr>
          <a:xfrm>
            <a:off x="609600" y="533400"/>
            <a:ext cx="7543800" cy="914400"/>
          </a:xfrm>
        </p:spPr>
        <p:txBody>
          <a:bodyPr/>
          <a:lstStyle/>
          <a:p>
            <a:r>
              <a:rPr lang="en-US" dirty="0" smtClean="0"/>
              <a:t/>
            </a:r>
            <a:br>
              <a:rPr lang="en-US" dirty="0" smtClean="0"/>
            </a:br>
            <a:r>
              <a:rPr lang="en-US" dirty="0"/>
              <a:t/>
            </a:r>
            <a:br>
              <a:rPr lang="en-US" dirty="0"/>
            </a:br>
            <a:r>
              <a:rPr lang="en-US" dirty="0" smtClean="0"/>
              <a:t>ABOUT JAVA</a:t>
            </a:r>
            <a:endParaRPr lang="en-US" dirty="0"/>
          </a:p>
        </p:txBody>
      </p:sp>
    </p:spTree>
    <p:extLst>
      <p:ext uri="{BB962C8B-B14F-4D97-AF65-F5344CB8AC3E}">
        <p14:creationId xmlns:p14="http://schemas.microsoft.com/office/powerpoint/2010/main" xmlns="" val="2602711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4984" y="0"/>
            <a:ext cx="9168984" cy="4626890"/>
          </a:xfrm>
        </p:spPr>
      </p:pic>
      <p:sp>
        <p:nvSpPr>
          <p:cNvPr id="3" name="Title 2"/>
          <p:cNvSpPr>
            <a:spLocks noGrp="1"/>
          </p:cNvSpPr>
          <p:nvPr>
            <p:ph type="title"/>
          </p:nvPr>
        </p:nvSpPr>
        <p:spPr/>
        <p:txBody>
          <a:bodyPr/>
          <a:lstStyle/>
          <a:p>
            <a:r>
              <a:rPr lang="en-IN" sz="2400" dirty="0" smtClean="0"/>
              <a:t>2) Choose one of three..</a:t>
            </a:r>
            <a:endParaRPr lang="en-IN" sz="2400" dirty="0"/>
          </a:p>
        </p:txBody>
      </p:sp>
    </p:spTree>
    <p:extLst>
      <p:ext uri="{BB962C8B-B14F-4D97-AF65-F5344CB8AC3E}">
        <p14:creationId xmlns:p14="http://schemas.microsoft.com/office/powerpoint/2010/main" xmlns="" val="1406244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9067800" cy="5098149"/>
          </a:xfrm>
        </p:spPr>
      </p:pic>
      <p:sp>
        <p:nvSpPr>
          <p:cNvPr id="3" name="Title 2"/>
          <p:cNvSpPr>
            <a:spLocks noGrp="1"/>
          </p:cNvSpPr>
          <p:nvPr>
            <p:ph type="title"/>
          </p:nvPr>
        </p:nvSpPr>
        <p:spPr>
          <a:xfrm>
            <a:off x="0" y="5410200"/>
            <a:ext cx="7543800" cy="914400"/>
          </a:xfrm>
        </p:spPr>
        <p:txBody>
          <a:bodyPr/>
          <a:lstStyle/>
          <a:p>
            <a:r>
              <a:rPr lang="en-IN" sz="2400" dirty="0" smtClean="0"/>
              <a:t>3)GIF Player chosen..</a:t>
            </a:r>
            <a:endParaRPr lang="en-IN" sz="2400" dirty="0"/>
          </a:p>
        </p:txBody>
      </p:sp>
    </p:spTree>
    <p:extLst>
      <p:ext uri="{BB962C8B-B14F-4D97-AF65-F5344CB8AC3E}">
        <p14:creationId xmlns:p14="http://schemas.microsoft.com/office/powerpoint/2010/main" xmlns="" val="24231523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2478" y="-1"/>
            <a:ext cx="9111522" cy="5122729"/>
          </a:xfrm>
        </p:spPr>
      </p:pic>
      <p:sp>
        <p:nvSpPr>
          <p:cNvPr id="3" name="Title 2"/>
          <p:cNvSpPr>
            <a:spLocks noGrp="1"/>
          </p:cNvSpPr>
          <p:nvPr>
            <p:ph type="title"/>
          </p:nvPr>
        </p:nvSpPr>
        <p:spPr>
          <a:xfrm>
            <a:off x="12492" y="5410200"/>
            <a:ext cx="7543800" cy="914400"/>
          </a:xfrm>
        </p:spPr>
        <p:txBody>
          <a:bodyPr/>
          <a:lstStyle/>
          <a:p>
            <a:r>
              <a:rPr lang="en-IN" sz="2400" dirty="0" smtClean="0"/>
              <a:t>4) It’s working </a:t>
            </a:r>
            <a:r>
              <a:rPr lang="en-IN" sz="2400" dirty="0" smtClean="0">
                <a:sym typeface="Wingdings" pitchFamily="2" charset="2"/>
              </a:rPr>
              <a:t></a:t>
            </a:r>
            <a:endParaRPr lang="en-IN" sz="2400" dirty="0"/>
          </a:p>
        </p:txBody>
      </p:sp>
    </p:spTree>
    <p:extLst>
      <p:ext uri="{BB962C8B-B14F-4D97-AF65-F5344CB8AC3E}">
        <p14:creationId xmlns:p14="http://schemas.microsoft.com/office/powerpoint/2010/main" xmlns="" val="2193955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9144000" cy="5140989"/>
          </a:xfrm>
        </p:spPr>
      </p:pic>
      <p:sp>
        <p:nvSpPr>
          <p:cNvPr id="3" name="Title 2"/>
          <p:cNvSpPr>
            <a:spLocks noGrp="1"/>
          </p:cNvSpPr>
          <p:nvPr>
            <p:ph type="title"/>
          </p:nvPr>
        </p:nvSpPr>
        <p:spPr/>
        <p:txBody>
          <a:bodyPr/>
          <a:lstStyle/>
          <a:p>
            <a:r>
              <a:rPr lang="en-IN" sz="2400" dirty="0" smtClean="0"/>
              <a:t>5) Mp3 Player chosen..</a:t>
            </a:r>
            <a:endParaRPr lang="en-IN" sz="2400" dirty="0"/>
          </a:p>
        </p:txBody>
      </p:sp>
    </p:spTree>
    <p:extLst>
      <p:ext uri="{BB962C8B-B14F-4D97-AF65-F5344CB8AC3E}">
        <p14:creationId xmlns:p14="http://schemas.microsoft.com/office/powerpoint/2010/main" xmlns="" val="11801872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9144000" cy="5140989"/>
          </a:xfrm>
        </p:spPr>
      </p:pic>
      <p:sp>
        <p:nvSpPr>
          <p:cNvPr id="3" name="Title 2"/>
          <p:cNvSpPr>
            <a:spLocks noGrp="1"/>
          </p:cNvSpPr>
          <p:nvPr>
            <p:ph type="title"/>
          </p:nvPr>
        </p:nvSpPr>
        <p:spPr>
          <a:xfrm>
            <a:off x="0" y="5257800"/>
            <a:ext cx="7543800" cy="914400"/>
          </a:xfrm>
        </p:spPr>
        <p:txBody>
          <a:bodyPr/>
          <a:lstStyle/>
          <a:p>
            <a:r>
              <a:rPr lang="en-IN" sz="2400" dirty="0" smtClean="0"/>
              <a:t>6) Second tab (Player) is chosen..</a:t>
            </a:r>
            <a:endParaRPr lang="en-IN" sz="2400" dirty="0"/>
          </a:p>
        </p:txBody>
      </p:sp>
    </p:spTree>
    <p:extLst>
      <p:ext uri="{BB962C8B-B14F-4D97-AF65-F5344CB8AC3E}">
        <p14:creationId xmlns:p14="http://schemas.microsoft.com/office/powerpoint/2010/main" xmlns="" val="2684705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4984" y="0"/>
            <a:ext cx="9119016" cy="5126942"/>
          </a:xfrm>
        </p:spPr>
      </p:pic>
      <p:sp>
        <p:nvSpPr>
          <p:cNvPr id="3" name="Title 2"/>
          <p:cNvSpPr>
            <a:spLocks noGrp="1"/>
          </p:cNvSpPr>
          <p:nvPr>
            <p:ph type="title"/>
          </p:nvPr>
        </p:nvSpPr>
        <p:spPr>
          <a:xfrm>
            <a:off x="0" y="5562600"/>
            <a:ext cx="7543800" cy="914400"/>
          </a:xfrm>
        </p:spPr>
        <p:txBody>
          <a:bodyPr/>
          <a:lstStyle/>
          <a:p>
            <a:r>
              <a:rPr lang="en-IN" sz="2400" dirty="0" smtClean="0"/>
              <a:t>7)Choose Mp3 File..</a:t>
            </a:r>
            <a:endParaRPr lang="en-IN" sz="2400" dirty="0"/>
          </a:p>
        </p:txBody>
      </p:sp>
    </p:spTree>
    <p:extLst>
      <p:ext uri="{BB962C8B-B14F-4D97-AF65-F5344CB8AC3E}">
        <p14:creationId xmlns:p14="http://schemas.microsoft.com/office/powerpoint/2010/main" xmlns="" val="7114693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9144000" cy="5140989"/>
          </a:xfrm>
        </p:spPr>
      </p:pic>
      <p:sp>
        <p:nvSpPr>
          <p:cNvPr id="3" name="Title 2"/>
          <p:cNvSpPr>
            <a:spLocks noGrp="1"/>
          </p:cNvSpPr>
          <p:nvPr>
            <p:ph type="title"/>
          </p:nvPr>
        </p:nvSpPr>
        <p:spPr>
          <a:xfrm>
            <a:off x="0" y="5562600"/>
            <a:ext cx="7543800" cy="914400"/>
          </a:xfrm>
        </p:spPr>
        <p:txBody>
          <a:bodyPr/>
          <a:lstStyle/>
          <a:p>
            <a:r>
              <a:rPr lang="en-IN" sz="2400" dirty="0" smtClean="0"/>
              <a:t>8) </a:t>
            </a:r>
            <a:r>
              <a:rPr lang="en-IN" sz="2400" dirty="0" err="1" smtClean="0"/>
              <a:t>Workingggg</a:t>
            </a:r>
            <a:r>
              <a:rPr lang="en-IN" sz="2400" dirty="0" smtClean="0"/>
              <a:t>…</a:t>
            </a:r>
            <a:endParaRPr lang="en-IN" sz="2400" dirty="0"/>
          </a:p>
        </p:txBody>
      </p:sp>
    </p:spTree>
    <p:extLst>
      <p:ext uri="{BB962C8B-B14F-4D97-AF65-F5344CB8AC3E}">
        <p14:creationId xmlns:p14="http://schemas.microsoft.com/office/powerpoint/2010/main" xmlns="" val="3077607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0"/>
            <a:ext cx="7543800" cy="914400"/>
          </a:xfrm>
        </p:spPr>
        <p:txBody>
          <a:bodyPr/>
          <a:lstStyle/>
          <a:p>
            <a:r>
              <a:rPr lang="en-IN" sz="2400" dirty="0" smtClean="0"/>
              <a:t>PDF Reader chosen..</a:t>
            </a:r>
            <a:endParaRPr lang="en-IN"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7495"/>
            <a:ext cx="9144000" cy="5140990"/>
          </a:xfrm>
        </p:spPr>
      </p:pic>
    </p:spTree>
    <p:extLst>
      <p:ext uri="{BB962C8B-B14F-4D97-AF65-F5344CB8AC3E}">
        <p14:creationId xmlns:p14="http://schemas.microsoft.com/office/powerpoint/2010/main" xmlns="" val="436877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3740"/>
            <a:ext cx="9144000" cy="5140989"/>
          </a:xfrm>
        </p:spPr>
      </p:pic>
      <p:sp>
        <p:nvSpPr>
          <p:cNvPr id="3" name="Title 2"/>
          <p:cNvSpPr>
            <a:spLocks noGrp="1"/>
          </p:cNvSpPr>
          <p:nvPr>
            <p:ph type="title"/>
          </p:nvPr>
        </p:nvSpPr>
        <p:spPr>
          <a:xfrm>
            <a:off x="0" y="5562600"/>
            <a:ext cx="7543800" cy="914400"/>
          </a:xfrm>
        </p:spPr>
        <p:txBody>
          <a:bodyPr/>
          <a:lstStyle/>
          <a:p>
            <a:r>
              <a:rPr lang="en-IN" sz="2400" dirty="0" smtClean="0"/>
              <a:t>Choose Valid Format File..</a:t>
            </a:r>
            <a:endParaRPr lang="en-IN" sz="2400" dirty="0"/>
          </a:p>
        </p:txBody>
      </p:sp>
    </p:spTree>
    <p:extLst>
      <p:ext uri="{BB962C8B-B14F-4D97-AF65-F5344CB8AC3E}">
        <p14:creationId xmlns:p14="http://schemas.microsoft.com/office/powerpoint/2010/main" xmlns="" val="846616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8738" y="0"/>
            <a:ext cx="9125262" cy="5130454"/>
          </a:xfrm>
        </p:spPr>
      </p:pic>
      <p:sp>
        <p:nvSpPr>
          <p:cNvPr id="3" name="Title 2"/>
          <p:cNvSpPr>
            <a:spLocks noGrp="1"/>
          </p:cNvSpPr>
          <p:nvPr>
            <p:ph type="title"/>
          </p:nvPr>
        </p:nvSpPr>
        <p:spPr>
          <a:xfrm>
            <a:off x="0" y="5791200"/>
            <a:ext cx="7543800" cy="914400"/>
          </a:xfrm>
        </p:spPr>
        <p:txBody>
          <a:bodyPr/>
          <a:lstStyle/>
          <a:p>
            <a:r>
              <a:rPr lang="en-IN" sz="2400" dirty="0" err="1" smtClean="0"/>
              <a:t>Yesss</a:t>
            </a:r>
            <a:r>
              <a:rPr lang="en-IN" sz="2400" dirty="0" smtClean="0"/>
              <a:t>!!!! It’s Working…..</a:t>
            </a:r>
            <a:endParaRPr lang="en-IN" sz="2400" dirty="0"/>
          </a:p>
        </p:txBody>
      </p:sp>
    </p:spTree>
    <p:extLst>
      <p:ext uri="{BB962C8B-B14F-4D97-AF65-F5344CB8AC3E}">
        <p14:creationId xmlns:p14="http://schemas.microsoft.com/office/powerpoint/2010/main" xmlns="" val="120446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738" y="1600200"/>
            <a:ext cx="9162738" cy="5257800"/>
          </a:xfrm>
        </p:spPr>
        <p:txBody>
          <a:bodyPr/>
          <a:lstStyle/>
          <a:p>
            <a:pPr marL="18288" indent="0">
              <a:buNone/>
            </a:pPr>
            <a:r>
              <a:rPr lang="en-US" b="1" dirty="0" smtClean="0">
                <a:effectLst/>
              </a:rPr>
              <a:t>Java </a:t>
            </a:r>
            <a:r>
              <a:rPr lang="en-US" b="1" dirty="0">
                <a:effectLst/>
              </a:rPr>
              <a:t>history</a:t>
            </a:r>
            <a:r>
              <a:rPr lang="en-US" dirty="0">
                <a:effectLst/>
              </a:rPr>
              <a:t> is interesting to know. The history of java starts from Green Team. The small team of </a:t>
            </a:r>
            <a:r>
              <a:rPr lang="en-US" dirty="0" smtClean="0">
                <a:effectLst/>
              </a:rPr>
              <a:t>sun(sun microsystems) </a:t>
            </a:r>
            <a:r>
              <a:rPr lang="en-US" dirty="0">
                <a:effectLst/>
              </a:rPr>
              <a:t>engineers called </a:t>
            </a:r>
            <a:r>
              <a:rPr lang="en-US" b="1" dirty="0">
                <a:effectLst/>
              </a:rPr>
              <a:t>Green Team</a:t>
            </a:r>
            <a:r>
              <a:rPr lang="en-US" dirty="0" smtClean="0">
                <a:effectLst/>
              </a:rPr>
              <a:t>.</a:t>
            </a:r>
            <a:r>
              <a:rPr lang="en-US" dirty="0">
                <a:effectLst/>
              </a:rPr>
              <a:t> . Java team members ,</a:t>
            </a:r>
            <a:r>
              <a:rPr lang="en-US" dirty="0" smtClean="0">
                <a:effectLst/>
              </a:rPr>
              <a:t> </a:t>
            </a:r>
            <a:r>
              <a:rPr lang="en-US" dirty="0">
                <a:effectLst/>
              </a:rPr>
              <a:t>initiated a revolutionary task to develop a language </a:t>
            </a:r>
            <a:endParaRPr lang="en-US" dirty="0" smtClean="0">
              <a:effectLst/>
            </a:endParaRPr>
          </a:p>
          <a:p>
            <a:endParaRPr lang="en-US" dirty="0">
              <a:effectLst/>
            </a:endParaRPr>
          </a:p>
          <a:p>
            <a:endParaRPr lang="en-US" dirty="0"/>
          </a:p>
        </p:txBody>
      </p:sp>
      <p:sp>
        <p:nvSpPr>
          <p:cNvPr id="3" name="Title 2"/>
          <p:cNvSpPr>
            <a:spLocks noGrp="1"/>
          </p:cNvSpPr>
          <p:nvPr>
            <p:ph type="title"/>
          </p:nvPr>
        </p:nvSpPr>
        <p:spPr>
          <a:xfrm>
            <a:off x="0" y="19987"/>
            <a:ext cx="7543800" cy="914400"/>
          </a:xfrm>
        </p:spPr>
        <p:txBody>
          <a:bodyPr/>
          <a:lstStyle/>
          <a:p>
            <a:r>
              <a:rPr lang="en-US" dirty="0" smtClean="0"/>
              <a:t>HISTORY</a:t>
            </a:r>
            <a:endParaRPr lang="en-US" dirty="0"/>
          </a:p>
        </p:txBody>
      </p:sp>
    </p:spTree>
    <p:extLst>
      <p:ext uri="{BB962C8B-B14F-4D97-AF65-F5344CB8AC3E}">
        <p14:creationId xmlns:p14="http://schemas.microsoft.com/office/powerpoint/2010/main" xmlns="" val="4454158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676400"/>
            <a:ext cx="9144000" cy="5181600"/>
          </a:xfrm>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I had a desire to combine some applications to make one software, so that user can do more works with only one software.(No Need To Download Separate Applications). I chose three modules mentioned before.</a:t>
            </a:r>
          </a:p>
          <a:p>
            <a:r>
              <a:rPr lang="en-US" dirty="0" smtClean="0"/>
              <a:t>In the module of Media Player I first made the code by myself but it was erroneous, then my trainer (Respected, Ms. </a:t>
            </a:r>
            <a:r>
              <a:rPr lang="en-US" dirty="0" err="1" smtClean="0"/>
              <a:t>Prerna</a:t>
            </a:r>
            <a:r>
              <a:rPr lang="en-US" dirty="0" smtClean="0"/>
              <a:t> Grover ) helped me to find and remove those errors.</a:t>
            </a:r>
          </a:p>
          <a:p>
            <a:r>
              <a:rPr lang="en-US" dirty="0" smtClean="0"/>
              <a:t>But in other two modules I did my Project myself.</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pPr marL="18288" indent="0">
              <a:buNone/>
            </a:pPr>
            <a:endParaRPr lang="en-US" dirty="0"/>
          </a:p>
        </p:txBody>
      </p:sp>
      <p:sp>
        <p:nvSpPr>
          <p:cNvPr id="3" name="Title 2"/>
          <p:cNvSpPr>
            <a:spLocks noGrp="1"/>
          </p:cNvSpPr>
          <p:nvPr>
            <p:ph type="title"/>
          </p:nvPr>
        </p:nvSpPr>
        <p:spPr>
          <a:xfrm>
            <a:off x="0" y="533400"/>
            <a:ext cx="7543800" cy="914400"/>
          </a:xfrm>
        </p:spPr>
        <p:txBody>
          <a:bodyPr/>
          <a:lstStyle/>
          <a:p>
            <a:r>
              <a:rPr lang="en-US" dirty="0" smtClean="0"/>
              <a:t>Achievement of goal…</a:t>
            </a:r>
            <a:endParaRPr lang="en-US" dirty="0"/>
          </a:p>
        </p:txBody>
      </p:sp>
    </p:spTree>
    <p:extLst>
      <p:ext uri="{BB962C8B-B14F-4D97-AF65-F5344CB8AC3E}">
        <p14:creationId xmlns:p14="http://schemas.microsoft.com/office/powerpoint/2010/main" xmlns="" val="15754907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400" y="1905000"/>
            <a:ext cx="6096000" cy="3657599"/>
          </a:xfrm>
        </p:spPr>
        <p:txBody>
          <a:bodyPr>
            <a:normAutofit/>
          </a:bodyPr>
          <a:lstStyle/>
          <a:p>
            <a:pPr marL="18288" indent="0">
              <a:buNone/>
            </a:pPr>
            <a:r>
              <a:rPr lang="en-IN" sz="3200" dirty="0" smtClean="0"/>
              <a:t>THANK YOU!!!!!!!!</a:t>
            </a:r>
            <a:endParaRPr lang="en-IN" sz="3200" dirty="0"/>
          </a:p>
        </p:txBody>
      </p:sp>
      <p:sp>
        <p:nvSpPr>
          <p:cNvPr id="3" name="Title 2"/>
          <p:cNvSpPr>
            <a:spLocks noGrp="1"/>
          </p:cNvSpPr>
          <p:nvPr>
            <p:ph type="title"/>
          </p:nvPr>
        </p:nvSpPr>
        <p:spPr/>
        <p:txBody>
          <a:bodyPr/>
          <a:lstStyle/>
          <a:p>
            <a:r>
              <a:rPr lang="en-IN" dirty="0" smtClean="0"/>
              <a:t> </a:t>
            </a:r>
            <a:endParaRPr lang="en-IN" dirty="0"/>
          </a:p>
        </p:txBody>
      </p:sp>
    </p:spTree>
    <p:extLst>
      <p:ext uri="{BB962C8B-B14F-4D97-AF65-F5344CB8AC3E}">
        <p14:creationId xmlns:p14="http://schemas.microsoft.com/office/powerpoint/2010/main" xmlns="" val="2841190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47800"/>
            <a:ext cx="9144000" cy="5410200"/>
          </a:xfrm>
        </p:spPr>
        <p:txBody>
          <a:bodyPr>
            <a:normAutofit/>
          </a:bodyPr>
          <a:lstStyle/>
          <a:p>
            <a:r>
              <a:rPr lang="en-US" sz="2400" dirty="0">
                <a:effectLst/>
              </a:rPr>
              <a:t>) Firstly, it was called </a:t>
            </a:r>
            <a:r>
              <a:rPr lang="en-US" sz="2400" b="1" dirty="0">
                <a:effectLst/>
              </a:rPr>
              <a:t>"</a:t>
            </a:r>
            <a:r>
              <a:rPr lang="en-US" sz="2400" b="1" dirty="0" smtClean="0">
                <a:effectLst/>
              </a:rPr>
              <a:t>Green talk</a:t>
            </a:r>
            <a:r>
              <a:rPr lang="en-US" sz="2400" b="1" dirty="0">
                <a:effectLst/>
              </a:rPr>
              <a:t>"</a:t>
            </a:r>
            <a:r>
              <a:rPr lang="en-US" sz="2400" dirty="0">
                <a:effectLst/>
              </a:rPr>
              <a:t> by James Gosling and file extension was .</a:t>
            </a:r>
            <a:r>
              <a:rPr lang="en-US" sz="2400" dirty="0" err="1">
                <a:effectLst/>
              </a:rPr>
              <a:t>gt.</a:t>
            </a:r>
            <a:endParaRPr lang="en-US" sz="2400" dirty="0">
              <a:effectLst/>
            </a:endParaRPr>
          </a:p>
          <a:p>
            <a:r>
              <a:rPr lang="en-US" sz="2400" dirty="0">
                <a:effectLst/>
              </a:rPr>
              <a:t>After that, it was called </a:t>
            </a:r>
            <a:r>
              <a:rPr lang="en-US" sz="2400" b="1" dirty="0">
                <a:effectLst/>
              </a:rPr>
              <a:t>Oak</a:t>
            </a:r>
            <a:r>
              <a:rPr lang="en-US" sz="2400" dirty="0">
                <a:effectLst/>
              </a:rPr>
              <a:t> and was developed as a part of the Green project.</a:t>
            </a:r>
          </a:p>
          <a:p>
            <a:r>
              <a:rPr lang="en-US" sz="2400" dirty="0">
                <a:effectLst/>
              </a:rPr>
              <a:t> The team gathered to choose a new name. Since java was so unique, most of the team members preferred java.</a:t>
            </a:r>
          </a:p>
          <a:p>
            <a:r>
              <a:rPr lang="en-US" sz="2400" dirty="0">
                <a:effectLst/>
              </a:rPr>
              <a:t> Java is an island of Indonesia where first coffee was produced (called java coffee).</a:t>
            </a:r>
          </a:p>
          <a:p>
            <a:r>
              <a:rPr lang="en-US" sz="2400" dirty="0">
                <a:effectLst/>
              </a:rPr>
              <a:t>Actually, They wanted something that reflected the essence of the technology.</a:t>
            </a:r>
          </a:p>
          <a:p>
            <a:pPr marL="18288" indent="0">
              <a:buNone/>
            </a:pPr>
            <a:endParaRPr lang="en-US" sz="2400" dirty="0"/>
          </a:p>
        </p:txBody>
      </p:sp>
      <p:sp>
        <p:nvSpPr>
          <p:cNvPr id="3" name="Title 2"/>
          <p:cNvSpPr>
            <a:spLocks noGrp="1"/>
          </p:cNvSpPr>
          <p:nvPr>
            <p:ph type="title"/>
          </p:nvPr>
        </p:nvSpPr>
        <p:spPr>
          <a:xfrm>
            <a:off x="0" y="0"/>
            <a:ext cx="7543800" cy="914400"/>
          </a:xfrm>
        </p:spPr>
        <p:txBody>
          <a:bodyPr/>
          <a:lstStyle/>
          <a:p>
            <a:r>
              <a:rPr lang="en-US" dirty="0" smtClean="0"/>
              <a:t>Why Java Named so???</a:t>
            </a:r>
            <a:endParaRPr lang="en-US" dirty="0"/>
          </a:p>
        </p:txBody>
      </p:sp>
    </p:spTree>
    <p:extLst>
      <p:ext uri="{BB962C8B-B14F-4D97-AF65-F5344CB8AC3E}">
        <p14:creationId xmlns:p14="http://schemas.microsoft.com/office/powerpoint/2010/main" xmlns="" val="3772710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47800"/>
            <a:ext cx="9144000" cy="5410200"/>
          </a:xfrm>
        </p:spPr>
        <p:txBody>
          <a:bodyPr/>
          <a:lstStyle/>
          <a:p>
            <a:pPr marL="475488" indent="-457200">
              <a:buFont typeface="+mj-lt"/>
              <a:buAutoNum type="arabicPeriod"/>
            </a:pPr>
            <a:r>
              <a:rPr lang="en-US" dirty="0" smtClean="0"/>
              <a:t>Syntax  is very simple.</a:t>
            </a:r>
          </a:p>
          <a:p>
            <a:pPr marL="475488" indent="-457200">
              <a:buFont typeface="+mj-lt"/>
              <a:buAutoNum type="arabicPeriod"/>
            </a:pPr>
            <a:r>
              <a:rPr lang="en-US" dirty="0" smtClean="0">
                <a:effectLst/>
              </a:rPr>
              <a:t>No </a:t>
            </a:r>
            <a:r>
              <a:rPr lang="en-US" dirty="0">
                <a:effectLst/>
              </a:rPr>
              <a:t>need to remove unreferenced objects because there is Automatic </a:t>
            </a:r>
            <a:r>
              <a:rPr lang="en-US" dirty="0" smtClean="0">
                <a:effectLst/>
              </a:rPr>
              <a:t>Garbage Collection </a:t>
            </a:r>
            <a:r>
              <a:rPr lang="en-US" dirty="0">
                <a:effectLst/>
              </a:rPr>
              <a:t>in java. </a:t>
            </a:r>
          </a:p>
          <a:p>
            <a:pPr marL="475488" indent="-457200">
              <a:buFont typeface="+mj-lt"/>
              <a:buAutoNum type="arabicPeriod"/>
            </a:pPr>
            <a:r>
              <a:rPr lang="en-US" dirty="0">
                <a:effectLst/>
              </a:rPr>
              <a:t>Java code can be run on multiple platforms e.g. Windows, Linux, Sun Solaris, Mac/OS etc. Java code is compiled by the compiler and converted into </a:t>
            </a:r>
            <a:r>
              <a:rPr lang="en-US" dirty="0" err="1">
                <a:effectLst/>
              </a:rPr>
              <a:t>bytecode</a:t>
            </a:r>
            <a:r>
              <a:rPr lang="en-US" dirty="0">
                <a:effectLst/>
              </a:rPr>
              <a:t>. This </a:t>
            </a:r>
            <a:r>
              <a:rPr lang="en-US" dirty="0" err="1">
                <a:effectLst/>
              </a:rPr>
              <a:t>bytecode</a:t>
            </a:r>
            <a:r>
              <a:rPr lang="en-US" dirty="0">
                <a:effectLst/>
              </a:rPr>
              <a:t> is a platform-independent code because it can be run on multiple platforms i.e. Write Once and Run Anywhere(WORA</a:t>
            </a:r>
            <a:r>
              <a:rPr lang="en-US" dirty="0" smtClean="0">
                <a:effectLst/>
              </a:rPr>
              <a:t>).</a:t>
            </a:r>
          </a:p>
          <a:p>
            <a:pPr marL="475488" indent="-457200">
              <a:buFont typeface="+mj-lt"/>
              <a:buAutoNum type="arabicPeriod"/>
            </a:pPr>
            <a:r>
              <a:rPr lang="en-US" dirty="0">
                <a:effectLst/>
              </a:rPr>
              <a:t>There are lack of pointers that avoids security problem. </a:t>
            </a:r>
          </a:p>
          <a:p>
            <a:pPr marL="475488" indent="-457200">
              <a:buFont typeface="+mj-lt"/>
              <a:buAutoNum type="arabicPeriod"/>
            </a:pPr>
            <a:endParaRPr lang="en-US" dirty="0"/>
          </a:p>
        </p:txBody>
      </p:sp>
      <p:sp>
        <p:nvSpPr>
          <p:cNvPr id="3" name="Title 2"/>
          <p:cNvSpPr>
            <a:spLocks noGrp="1"/>
          </p:cNvSpPr>
          <p:nvPr>
            <p:ph type="title"/>
          </p:nvPr>
        </p:nvSpPr>
        <p:spPr>
          <a:xfrm>
            <a:off x="-2498" y="0"/>
            <a:ext cx="7543800" cy="914400"/>
          </a:xfrm>
        </p:spPr>
        <p:txBody>
          <a:bodyPr/>
          <a:lstStyle/>
          <a:p>
            <a:r>
              <a:rPr lang="en-US" dirty="0" smtClean="0"/>
              <a:t>Features Of Java</a:t>
            </a:r>
            <a:endParaRPr lang="en-US" dirty="0"/>
          </a:p>
        </p:txBody>
      </p:sp>
    </p:spTree>
    <p:extLst>
      <p:ext uri="{BB962C8B-B14F-4D97-AF65-F5344CB8AC3E}">
        <p14:creationId xmlns:p14="http://schemas.microsoft.com/office/powerpoint/2010/main" xmlns="" val="40981955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524000"/>
            <a:ext cx="9144000" cy="5334000"/>
          </a:xfrm>
        </p:spPr>
        <p:txBody>
          <a:bodyPr/>
          <a:lstStyle/>
          <a:p>
            <a:pPr marL="475488" indent="-457200">
              <a:buAutoNum type="arabicParenR"/>
            </a:pPr>
            <a:r>
              <a:rPr lang="en-US" dirty="0" smtClean="0">
                <a:effectLst/>
              </a:rPr>
              <a:t>If </a:t>
            </a:r>
            <a:r>
              <a:rPr lang="en-US" dirty="0">
                <a:effectLst/>
              </a:rPr>
              <a:t>you want to see where Java is used, you are not too far away. Open your Android phone and any app they are actually written in Java programming language</a:t>
            </a:r>
            <a:r>
              <a:rPr lang="en-US" dirty="0" smtClean="0">
                <a:effectLst/>
              </a:rPr>
              <a:t>.</a:t>
            </a:r>
            <a:endParaRPr lang="en-US" dirty="0">
              <a:effectLst/>
            </a:endParaRPr>
          </a:p>
          <a:p>
            <a:pPr marL="475488" indent="-457200">
              <a:buAutoNum type="arabicParenR"/>
            </a:pPr>
            <a:r>
              <a:rPr lang="en-US" dirty="0" smtClean="0">
                <a:effectLst/>
              </a:rPr>
              <a:t> </a:t>
            </a:r>
            <a:r>
              <a:rPr lang="en-US" dirty="0">
                <a:effectLst/>
              </a:rPr>
              <a:t>Many useful software and development tools are written and developed in </a:t>
            </a:r>
            <a:r>
              <a:rPr lang="en-US" dirty="0" smtClean="0">
                <a:effectLst/>
              </a:rPr>
              <a:t>Java.</a:t>
            </a:r>
          </a:p>
          <a:p>
            <a:pPr marL="475488" indent="-457200">
              <a:buAutoNum type="arabicParenR"/>
            </a:pPr>
            <a:r>
              <a:rPr lang="en-US" dirty="0">
                <a:effectLst/>
              </a:rPr>
              <a:t>Currently, Java is used in internet programming, mobile devices, games, e-business solutions etc. </a:t>
            </a:r>
            <a:br>
              <a:rPr lang="en-US" dirty="0">
                <a:effectLst/>
              </a:rPr>
            </a:br>
            <a:endParaRPr lang="en-US" dirty="0"/>
          </a:p>
        </p:txBody>
      </p:sp>
      <p:sp>
        <p:nvSpPr>
          <p:cNvPr id="3" name="Title 2"/>
          <p:cNvSpPr>
            <a:spLocks noGrp="1"/>
          </p:cNvSpPr>
          <p:nvPr>
            <p:ph type="title"/>
          </p:nvPr>
        </p:nvSpPr>
        <p:spPr>
          <a:xfrm>
            <a:off x="33728" y="1295400"/>
            <a:ext cx="7543800" cy="914400"/>
          </a:xfrm>
        </p:spPr>
        <p:txBody>
          <a:bodyPr/>
          <a:lstStyle/>
          <a:p>
            <a:r>
              <a:rPr lang="en-US" dirty="0" smtClean="0"/>
              <a:t>APPLICATION AREAS OF JAVA</a:t>
            </a:r>
            <a:endParaRPr lang="en-US" dirty="0"/>
          </a:p>
        </p:txBody>
      </p:sp>
    </p:spTree>
    <p:extLst>
      <p:ext uri="{BB962C8B-B14F-4D97-AF65-F5344CB8AC3E}">
        <p14:creationId xmlns:p14="http://schemas.microsoft.com/office/powerpoint/2010/main" xmlns="" val="2438079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47800"/>
            <a:ext cx="9144000" cy="5410200"/>
          </a:xfrm>
        </p:spPr>
        <p:txBody>
          <a:bodyPr/>
          <a:lstStyle/>
          <a:p>
            <a:pPr marL="18288" indent="0">
              <a:buNone/>
            </a:pPr>
            <a:r>
              <a:rPr lang="en-US" dirty="0" smtClean="0"/>
              <a:t>INTRODUCTION::::</a:t>
            </a:r>
          </a:p>
          <a:p>
            <a:pPr marL="18288" indent="0">
              <a:buNone/>
            </a:pPr>
            <a:r>
              <a:rPr lang="en-US" dirty="0" smtClean="0"/>
              <a:t>My Project, consists of three modules :</a:t>
            </a:r>
            <a:endParaRPr lang="en-US" dirty="0"/>
          </a:p>
          <a:p>
            <a:pPr>
              <a:buFont typeface="Wingdings" pitchFamily="2" charset="2"/>
              <a:buChar char="v"/>
            </a:pPr>
            <a:r>
              <a:rPr lang="en-US" dirty="0" smtClean="0"/>
              <a:t>GIF Player </a:t>
            </a:r>
          </a:p>
          <a:p>
            <a:pPr>
              <a:buFont typeface="Wingdings" pitchFamily="2" charset="2"/>
              <a:buChar char="v"/>
            </a:pPr>
            <a:r>
              <a:rPr lang="en-US" dirty="0" smtClean="0"/>
              <a:t>Media Player </a:t>
            </a:r>
          </a:p>
          <a:p>
            <a:pPr>
              <a:buFont typeface="Wingdings" pitchFamily="2" charset="2"/>
              <a:buChar char="v"/>
            </a:pPr>
            <a:r>
              <a:rPr lang="en-US" dirty="0" smtClean="0"/>
              <a:t>PDF Reader</a:t>
            </a:r>
          </a:p>
          <a:p>
            <a:pPr marL="475488" indent="-457200">
              <a:buFont typeface="+mj-lt"/>
              <a:buAutoNum type="arabicParenR"/>
            </a:pPr>
            <a:r>
              <a:rPr lang="en-US" sz="2400" b="1" dirty="0" smtClean="0"/>
              <a:t>GIF</a:t>
            </a:r>
            <a:r>
              <a:rPr lang="en-US" dirty="0" smtClean="0"/>
              <a:t>-(</a:t>
            </a:r>
            <a:r>
              <a:rPr lang="en-US" dirty="0"/>
              <a:t>G</a:t>
            </a:r>
            <a:r>
              <a:rPr lang="en-US" dirty="0" smtClean="0"/>
              <a:t>raphics Interchange Format ).It is an image format  that was developed by software writer </a:t>
            </a:r>
            <a:r>
              <a:rPr lang="en-US" u="sng" dirty="0" smtClean="0">
                <a:effectLst/>
              </a:rPr>
              <a:t>Steve </a:t>
            </a:r>
            <a:r>
              <a:rPr lang="en-US" u="sng" dirty="0" err="1" smtClean="0">
                <a:effectLst/>
              </a:rPr>
              <a:t>Wilhite</a:t>
            </a:r>
            <a:r>
              <a:rPr lang="en-US" u="sng" dirty="0" smtClean="0">
                <a:effectLst/>
              </a:rPr>
              <a:t> </a:t>
            </a:r>
            <a:r>
              <a:rPr lang="en-US" dirty="0" smtClean="0"/>
              <a:t>. It has extension .gif.</a:t>
            </a:r>
          </a:p>
          <a:p>
            <a:pPr marL="475488" indent="-457200">
              <a:buFont typeface="+mj-lt"/>
              <a:buAutoNum type="arabicParenR"/>
            </a:pPr>
            <a:r>
              <a:rPr lang="en-US" sz="2400" b="1" dirty="0" smtClean="0"/>
              <a:t>Media Player-</a:t>
            </a:r>
            <a:r>
              <a:rPr lang="en-US" dirty="0" smtClean="0"/>
              <a:t>Software that plays Audio , Video files in a system.</a:t>
            </a:r>
          </a:p>
          <a:p>
            <a:pPr marL="475488" indent="-457200">
              <a:buFont typeface="+mj-lt"/>
              <a:buAutoNum type="arabicParenR"/>
            </a:pPr>
            <a:r>
              <a:rPr lang="en-US" b="1" dirty="0" smtClean="0">
                <a:effectLst/>
              </a:rPr>
              <a:t>PDF</a:t>
            </a:r>
            <a:r>
              <a:rPr lang="en-US" dirty="0" smtClean="0">
                <a:effectLst/>
              </a:rPr>
              <a:t>-(Portable </a:t>
            </a:r>
            <a:r>
              <a:rPr lang="en-US" dirty="0">
                <a:effectLst/>
              </a:rPr>
              <a:t>D</a:t>
            </a:r>
            <a:r>
              <a:rPr lang="en-US" dirty="0" smtClean="0">
                <a:effectLst/>
              </a:rPr>
              <a:t>ocument Format</a:t>
            </a:r>
            <a:r>
              <a:rPr lang="en-US" dirty="0">
                <a:effectLst/>
              </a:rPr>
              <a:t>)</a:t>
            </a:r>
            <a:r>
              <a:rPr lang="en-US" dirty="0" smtClean="0">
                <a:effectLst/>
              </a:rPr>
              <a:t>. </a:t>
            </a:r>
            <a:r>
              <a:rPr lang="en-US" dirty="0">
                <a:effectLst/>
              </a:rPr>
              <a:t>It was introduced to ease the sharing of documents between computers and across operating system </a:t>
            </a:r>
            <a:r>
              <a:rPr lang="en-US" dirty="0" smtClean="0">
                <a:effectLst/>
              </a:rPr>
              <a:t>platforms.</a:t>
            </a:r>
            <a:endParaRPr lang="en-US" dirty="0" smtClean="0"/>
          </a:p>
          <a:p>
            <a:pPr marL="18288" indent="0">
              <a:buNone/>
            </a:pPr>
            <a:endParaRPr lang="en-US" dirty="0" smtClean="0"/>
          </a:p>
        </p:txBody>
      </p:sp>
      <p:sp>
        <p:nvSpPr>
          <p:cNvPr id="3" name="Title 2"/>
          <p:cNvSpPr>
            <a:spLocks noGrp="1"/>
          </p:cNvSpPr>
          <p:nvPr>
            <p:ph type="title"/>
          </p:nvPr>
        </p:nvSpPr>
        <p:spPr>
          <a:xfrm>
            <a:off x="381000" y="152400"/>
            <a:ext cx="7543800" cy="914400"/>
          </a:xfrm>
        </p:spPr>
        <p:txBody>
          <a:bodyPr/>
          <a:lstStyle/>
          <a:p>
            <a:r>
              <a:rPr lang="en-US" dirty="0" smtClean="0"/>
              <a:t>Project - MISHMASH</a:t>
            </a:r>
            <a:endParaRPr lang="en-US" dirty="0"/>
          </a:p>
        </p:txBody>
      </p:sp>
    </p:spTree>
    <p:extLst>
      <p:ext uri="{BB962C8B-B14F-4D97-AF65-F5344CB8AC3E}">
        <p14:creationId xmlns:p14="http://schemas.microsoft.com/office/powerpoint/2010/main" xmlns="" val="5830609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752600"/>
            <a:ext cx="9144000" cy="5105400"/>
          </a:xfrm>
        </p:spPr>
        <p:txBody>
          <a:bodyPr>
            <a:normAutofit/>
          </a:bodyPr>
          <a:lstStyle/>
          <a:p>
            <a:pPr>
              <a:buFont typeface="Wingdings" pitchFamily="2" charset="2"/>
              <a:buChar char="ü"/>
            </a:pPr>
            <a:endParaRPr lang="en-US" dirty="0" smtClean="0"/>
          </a:p>
          <a:p>
            <a:pPr marL="18288" indent="0">
              <a:buNone/>
            </a:pPr>
            <a:endParaRPr lang="en-US" dirty="0" smtClean="0"/>
          </a:p>
          <a:p>
            <a:pPr>
              <a:buFont typeface="Wingdings" pitchFamily="2" charset="2"/>
              <a:buChar char="ü"/>
            </a:pPr>
            <a:endParaRPr lang="en-US" dirty="0" smtClean="0"/>
          </a:p>
          <a:p>
            <a:pPr>
              <a:buFont typeface="Wingdings" pitchFamily="2" charset="2"/>
              <a:buChar char="ü"/>
            </a:pPr>
            <a:endParaRPr lang="en-US" dirty="0"/>
          </a:p>
          <a:p>
            <a:pPr>
              <a:buFont typeface="Wingdings" pitchFamily="2" charset="2"/>
              <a:buChar char="ü"/>
            </a:pPr>
            <a:endParaRPr lang="en-US" dirty="0" smtClean="0"/>
          </a:p>
          <a:p>
            <a:pPr marL="18288" indent="0">
              <a:buNone/>
            </a:pPr>
            <a:r>
              <a:rPr lang="en-US" dirty="0" smtClean="0"/>
              <a:t>FRONT</a:t>
            </a:r>
          </a:p>
          <a:p>
            <a:pPr>
              <a:buFont typeface="Wingdings" pitchFamily="2" charset="2"/>
              <a:buChar char="ü"/>
            </a:pPr>
            <a:r>
              <a:rPr lang="en-US" dirty="0"/>
              <a:t>JMF(Java Media Framework) is needed to run Media Player.</a:t>
            </a:r>
          </a:p>
          <a:p>
            <a:pPr>
              <a:buFont typeface="Wingdings" pitchFamily="2" charset="2"/>
              <a:buChar char="ü"/>
            </a:pPr>
            <a:r>
              <a:rPr lang="en-US" dirty="0" smtClean="0"/>
              <a:t>Module of Media Player is 32-bit Compatible.</a:t>
            </a:r>
          </a:p>
          <a:p>
            <a:pPr>
              <a:buFont typeface="Wingdings" pitchFamily="2" charset="2"/>
              <a:buChar char="ü"/>
            </a:pPr>
            <a:r>
              <a:rPr lang="en-US" dirty="0" smtClean="0"/>
              <a:t>It can work for only Mp3 and MPEG files.</a:t>
            </a:r>
          </a:p>
          <a:p>
            <a:pPr marL="18288" indent="0">
              <a:buNone/>
            </a:pPr>
            <a:r>
              <a:rPr lang="en-US" dirty="0" smtClean="0"/>
              <a:t>BACK</a:t>
            </a:r>
          </a:p>
          <a:p>
            <a:pPr>
              <a:buFont typeface="Wingdings" pitchFamily="2" charset="2"/>
              <a:buChar char="ü"/>
            </a:pPr>
            <a:r>
              <a:rPr lang="en-US" dirty="0" smtClean="0"/>
              <a:t>Class </a:t>
            </a:r>
            <a:r>
              <a:rPr lang="en-US" dirty="0" err="1" smtClean="0"/>
              <a:t>Jfilechooser</a:t>
            </a:r>
            <a:r>
              <a:rPr lang="en-US" dirty="0" smtClean="0"/>
              <a:t> is used in these modules to choose file from the system.</a:t>
            </a:r>
          </a:p>
          <a:p>
            <a:pPr>
              <a:buFont typeface="Wingdings" pitchFamily="2" charset="2"/>
              <a:buChar char="ü"/>
            </a:pPr>
            <a:r>
              <a:rPr lang="en-US" dirty="0" err="1"/>
              <a:t>Jpedal</a:t>
            </a:r>
            <a:r>
              <a:rPr lang="en-US" dirty="0"/>
              <a:t> library is used to run PDF </a:t>
            </a:r>
            <a:r>
              <a:rPr lang="en-US" dirty="0" smtClean="0"/>
              <a:t>Reader.</a:t>
            </a:r>
          </a:p>
          <a:p>
            <a:pPr>
              <a:buFont typeface="Wingdings" pitchFamily="2" charset="2"/>
              <a:buChar char="ü"/>
            </a:pPr>
            <a:r>
              <a:rPr lang="en-US" dirty="0" smtClean="0"/>
              <a:t>Theoretical knowledge of java is needed.</a:t>
            </a:r>
          </a:p>
          <a:p>
            <a:pPr>
              <a:buFont typeface="Wingdings" pitchFamily="2" charset="2"/>
              <a:buChar char="ü"/>
            </a:pPr>
            <a:endParaRPr lang="en-US" dirty="0"/>
          </a:p>
          <a:p>
            <a:pPr>
              <a:buFont typeface="Wingdings" pitchFamily="2" charset="2"/>
              <a:buChar char="ü"/>
            </a:pPr>
            <a:endParaRPr lang="en-US" dirty="0" smtClean="0"/>
          </a:p>
          <a:p>
            <a:pPr>
              <a:buFont typeface="Wingdings" pitchFamily="2" charset="2"/>
              <a:buChar char="ü"/>
            </a:pPr>
            <a:endParaRPr lang="en-US" dirty="0"/>
          </a:p>
          <a:p>
            <a:pPr>
              <a:buFont typeface="Wingdings" pitchFamily="2" charset="2"/>
              <a:buChar char="ü"/>
            </a:pPr>
            <a:endParaRPr lang="en-US" dirty="0" smtClean="0"/>
          </a:p>
          <a:p>
            <a:pPr>
              <a:buFont typeface="Wingdings" pitchFamily="2" charset="2"/>
              <a:buChar char="ü"/>
            </a:pPr>
            <a:endParaRPr lang="en-US" dirty="0"/>
          </a:p>
          <a:p>
            <a:pPr>
              <a:buFont typeface="Wingdings" pitchFamily="2" charset="2"/>
              <a:buChar char="ü"/>
            </a:pPr>
            <a:endParaRPr lang="en-US" dirty="0" smtClean="0"/>
          </a:p>
          <a:p>
            <a:pPr>
              <a:buFont typeface="Wingdings" pitchFamily="2" charset="2"/>
              <a:buChar char="ü"/>
            </a:pPr>
            <a:endParaRPr lang="en-US" dirty="0"/>
          </a:p>
          <a:p>
            <a:pPr>
              <a:buFont typeface="Wingdings" pitchFamily="2" charset="2"/>
              <a:buChar char="ü"/>
            </a:pPr>
            <a:endParaRPr lang="en-US" dirty="0" smtClean="0"/>
          </a:p>
        </p:txBody>
      </p:sp>
      <p:sp>
        <p:nvSpPr>
          <p:cNvPr id="3" name="Title 2"/>
          <p:cNvSpPr>
            <a:spLocks noGrp="1"/>
          </p:cNvSpPr>
          <p:nvPr>
            <p:ph type="title"/>
          </p:nvPr>
        </p:nvSpPr>
        <p:spPr>
          <a:xfrm>
            <a:off x="19987" y="762000"/>
            <a:ext cx="7543800" cy="914400"/>
          </a:xfrm>
        </p:spPr>
        <p:txBody>
          <a:bodyPr/>
          <a:lstStyle/>
          <a:p>
            <a:r>
              <a:rPr lang="en-US" dirty="0" smtClean="0"/>
              <a:t>SPECIFICATIONS of  </a:t>
            </a:r>
            <a:br>
              <a:rPr lang="en-US" dirty="0" smtClean="0"/>
            </a:br>
            <a:r>
              <a:rPr lang="en-US" dirty="0" smtClean="0"/>
              <a:t>Project:::</a:t>
            </a:r>
            <a:endParaRPr lang="en-US" dirty="0"/>
          </a:p>
        </p:txBody>
      </p:sp>
    </p:spTree>
    <p:extLst>
      <p:ext uri="{BB962C8B-B14F-4D97-AF65-F5344CB8AC3E}">
        <p14:creationId xmlns:p14="http://schemas.microsoft.com/office/powerpoint/2010/main" xmlns="" val="1981673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295400"/>
            <a:ext cx="9144000" cy="5562600"/>
          </a:xfrm>
        </p:spPr>
        <p:txBody>
          <a:bodyPr/>
          <a:lstStyle/>
          <a:p>
            <a:pPr marL="18288" indent="0">
              <a:buNone/>
            </a:pPr>
            <a:r>
              <a:rPr lang="en-US" dirty="0" smtClean="0"/>
              <a:t>                                                                              </a:t>
            </a:r>
            <a:endParaRPr lang="en-US" dirty="0"/>
          </a:p>
        </p:txBody>
      </p:sp>
      <p:sp>
        <p:nvSpPr>
          <p:cNvPr id="3" name="Title 2"/>
          <p:cNvSpPr>
            <a:spLocks noGrp="1"/>
          </p:cNvSpPr>
          <p:nvPr>
            <p:ph type="title"/>
          </p:nvPr>
        </p:nvSpPr>
        <p:spPr>
          <a:xfrm>
            <a:off x="34352" y="76200"/>
            <a:ext cx="5711252" cy="1219200"/>
          </a:xfrm>
        </p:spPr>
        <p:txBody>
          <a:bodyPr/>
          <a:lstStyle/>
          <a:p>
            <a:r>
              <a:rPr lang="en-US" sz="4400" dirty="0" smtClean="0"/>
              <a:t>Guide For Execution of Project</a:t>
            </a:r>
            <a:endParaRPr lang="en-US" sz="4400" dirty="0"/>
          </a:p>
        </p:txBody>
      </p:sp>
      <p:sp>
        <p:nvSpPr>
          <p:cNvPr id="7" name="Rounded Rectangle 6"/>
          <p:cNvSpPr/>
          <p:nvPr/>
        </p:nvSpPr>
        <p:spPr>
          <a:xfrm>
            <a:off x="457200" y="1752600"/>
            <a:ext cx="2209800" cy="762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CLICK ON ‘IN’</a:t>
            </a:r>
          </a:p>
        </p:txBody>
      </p:sp>
      <p:sp>
        <p:nvSpPr>
          <p:cNvPr id="8" name="Rounded Rectangle 7"/>
          <p:cNvSpPr/>
          <p:nvPr/>
        </p:nvSpPr>
        <p:spPr>
          <a:xfrm>
            <a:off x="2971800" y="1752600"/>
            <a:ext cx="3200400" cy="762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CHOOSE ANY OF THREE OPTIONS</a:t>
            </a:r>
          </a:p>
          <a:p>
            <a:pPr algn="ctr"/>
            <a:endParaRPr lang="en-US" dirty="0"/>
          </a:p>
        </p:txBody>
      </p:sp>
      <p:sp>
        <p:nvSpPr>
          <p:cNvPr id="9" name="Rounded Rectangle 8"/>
          <p:cNvSpPr/>
          <p:nvPr/>
        </p:nvSpPr>
        <p:spPr>
          <a:xfrm>
            <a:off x="3936167" y="3155429"/>
            <a:ext cx="1600200" cy="833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 PLAYER</a:t>
            </a:r>
          </a:p>
          <a:p>
            <a:pPr algn="ctr"/>
            <a:endParaRPr lang="en-US" dirty="0"/>
          </a:p>
        </p:txBody>
      </p:sp>
      <p:sp>
        <p:nvSpPr>
          <p:cNvPr id="10" name="Rounded Rectangle 9"/>
          <p:cNvSpPr/>
          <p:nvPr/>
        </p:nvSpPr>
        <p:spPr>
          <a:xfrm>
            <a:off x="5791200" y="4113550"/>
            <a:ext cx="1600200" cy="76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PDF READER</a:t>
            </a:r>
          </a:p>
          <a:p>
            <a:pPr algn="ctr"/>
            <a:endParaRPr lang="en-US" dirty="0"/>
          </a:p>
        </p:txBody>
      </p:sp>
      <p:sp>
        <p:nvSpPr>
          <p:cNvPr id="11" name="Rounded Rectangle 10"/>
          <p:cNvSpPr/>
          <p:nvPr/>
        </p:nvSpPr>
        <p:spPr>
          <a:xfrm>
            <a:off x="2070516" y="3412760"/>
            <a:ext cx="1600200" cy="708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GIF PLAYER</a:t>
            </a:r>
          </a:p>
          <a:p>
            <a:pPr algn="ctr"/>
            <a:endParaRPr lang="en-US" dirty="0"/>
          </a:p>
        </p:txBody>
      </p:sp>
      <p:sp>
        <p:nvSpPr>
          <p:cNvPr id="14" name="Rounded Rectangle 13"/>
          <p:cNvSpPr/>
          <p:nvPr/>
        </p:nvSpPr>
        <p:spPr>
          <a:xfrm>
            <a:off x="391618" y="4495800"/>
            <a:ext cx="1918116" cy="76200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ENTER NAME OF GIF </a:t>
            </a:r>
          </a:p>
          <a:p>
            <a:pPr algn="ctr"/>
            <a:endParaRPr lang="en-US" dirty="0"/>
          </a:p>
        </p:txBody>
      </p:sp>
      <p:sp>
        <p:nvSpPr>
          <p:cNvPr id="15" name="Rounded Rectangle 14"/>
          <p:cNvSpPr/>
          <p:nvPr/>
        </p:nvSpPr>
        <p:spPr>
          <a:xfrm>
            <a:off x="34352" y="5743731"/>
            <a:ext cx="2632648" cy="68580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CLICK ON ‘RUN ENTERED </a:t>
            </a:r>
            <a:r>
              <a:rPr lang="en-US" dirty="0" smtClean="0"/>
              <a:t>FILE’</a:t>
            </a:r>
            <a:endParaRPr lang="en-US" dirty="0"/>
          </a:p>
        </p:txBody>
      </p:sp>
      <p:sp>
        <p:nvSpPr>
          <p:cNvPr id="16" name="Rounded Rectangle 15"/>
          <p:cNvSpPr/>
          <p:nvPr/>
        </p:nvSpPr>
        <p:spPr>
          <a:xfrm>
            <a:off x="3921177" y="4267200"/>
            <a:ext cx="1497767" cy="60960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	 </a:t>
            </a:r>
          </a:p>
          <a:p>
            <a:pPr algn="ctr"/>
            <a:r>
              <a:rPr lang="en-US" dirty="0"/>
              <a:t>PLAYER</a:t>
            </a:r>
          </a:p>
          <a:p>
            <a:pPr algn="ctr"/>
            <a:endParaRPr lang="en-US" dirty="0"/>
          </a:p>
        </p:txBody>
      </p:sp>
      <p:sp>
        <p:nvSpPr>
          <p:cNvPr id="17" name="Rounded Rectangle 16"/>
          <p:cNvSpPr/>
          <p:nvPr/>
        </p:nvSpPr>
        <p:spPr>
          <a:xfrm>
            <a:off x="3737234" y="5111333"/>
            <a:ext cx="1865651" cy="527467"/>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LET’Z START</a:t>
            </a:r>
          </a:p>
          <a:p>
            <a:pPr algn="ctr"/>
            <a:endParaRPr lang="en-US" dirty="0"/>
          </a:p>
        </p:txBody>
      </p:sp>
      <p:sp>
        <p:nvSpPr>
          <p:cNvPr id="18" name="Rounded Rectangle 17"/>
          <p:cNvSpPr/>
          <p:nvPr/>
        </p:nvSpPr>
        <p:spPr>
          <a:xfrm>
            <a:off x="3603104" y="5943600"/>
            <a:ext cx="2266326" cy="680177"/>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CHOOSE MP3 FILE</a:t>
            </a:r>
          </a:p>
          <a:p>
            <a:pPr algn="ctr"/>
            <a:endParaRPr lang="en-US" dirty="0"/>
          </a:p>
        </p:txBody>
      </p:sp>
      <p:sp>
        <p:nvSpPr>
          <p:cNvPr id="19" name="Rounded Rectangle 18"/>
          <p:cNvSpPr/>
          <p:nvPr/>
        </p:nvSpPr>
        <p:spPr>
          <a:xfrm>
            <a:off x="7116580" y="5307610"/>
            <a:ext cx="1918116" cy="1209831"/>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CHOOSE ANY VALID FORMAT FILE</a:t>
            </a:r>
          </a:p>
          <a:p>
            <a:pPr algn="ctr"/>
            <a:endParaRPr lang="en-US" dirty="0"/>
          </a:p>
        </p:txBody>
      </p:sp>
      <p:cxnSp>
        <p:nvCxnSpPr>
          <p:cNvPr id="21" name="Straight Arrow Connector 20"/>
          <p:cNvCxnSpPr>
            <a:stCxn id="7" idx="3"/>
            <a:endCxn id="8" idx="1"/>
          </p:cNvCxnSpPr>
          <p:nvPr/>
        </p:nvCxnSpPr>
        <p:spPr>
          <a:xfrm>
            <a:off x="2667000" y="21336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9" idx="0"/>
          </p:cNvCxnSpPr>
          <p:nvPr/>
        </p:nvCxnSpPr>
        <p:spPr>
          <a:xfrm>
            <a:off x="4736267" y="2590800"/>
            <a:ext cx="0" cy="5646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96830" y="3989257"/>
            <a:ext cx="0" cy="45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6" idx="0"/>
          </p:cNvCxnSpPr>
          <p:nvPr/>
        </p:nvCxnSpPr>
        <p:spPr>
          <a:xfrm>
            <a:off x="4670060" y="3989257"/>
            <a:ext cx="1" cy="2779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329752" y="5358123"/>
            <a:ext cx="0" cy="368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670059" y="4876800"/>
            <a:ext cx="0" cy="2345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780613" y="5726788"/>
            <a:ext cx="0" cy="216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96830" y="3989257"/>
            <a:ext cx="5736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 idx="3"/>
          </p:cNvCxnSpPr>
          <p:nvPr/>
        </p:nvCxnSpPr>
        <p:spPr>
          <a:xfrm>
            <a:off x="7391400" y="4495175"/>
            <a:ext cx="6842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075638" y="44958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3276600" y="2514600"/>
            <a:ext cx="0" cy="89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869430" y="2514600"/>
            <a:ext cx="0" cy="1598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63192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9144000" cy="5140989"/>
          </a:xfrm>
        </p:spPr>
      </p:pic>
      <p:sp>
        <p:nvSpPr>
          <p:cNvPr id="3" name="Title 2"/>
          <p:cNvSpPr>
            <a:spLocks noGrp="1"/>
          </p:cNvSpPr>
          <p:nvPr>
            <p:ph type="title"/>
          </p:nvPr>
        </p:nvSpPr>
        <p:spPr>
          <a:xfrm>
            <a:off x="0" y="5410200"/>
            <a:ext cx="7543800" cy="914400"/>
          </a:xfrm>
        </p:spPr>
        <p:txBody>
          <a:bodyPr/>
          <a:lstStyle/>
          <a:p>
            <a:r>
              <a:rPr lang="en-IN" sz="2400" dirty="0" smtClean="0"/>
              <a:t>1)Entrance to project..</a:t>
            </a:r>
            <a:endParaRPr lang="en-IN" sz="2400" dirty="0"/>
          </a:p>
        </p:txBody>
      </p:sp>
    </p:spTree>
    <p:extLst>
      <p:ext uri="{BB962C8B-B14F-4D97-AF65-F5344CB8AC3E}">
        <p14:creationId xmlns:p14="http://schemas.microsoft.com/office/powerpoint/2010/main" xmlns="" val="21425838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332</TotalTime>
  <Words>518</Words>
  <Application>Microsoft Office PowerPoint</Application>
  <PresentationFormat>On-screen Show (4:3)</PresentationFormat>
  <Paragraphs>97</Paragraphs>
  <Slides>21</Slides>
  <Notes>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Elemental</vt:lpstr>
      <vt:lpstr>  ABOUT JAVA</vt:lpstr>
      <vt:lpstr>HISTORY</vt:lpstr>
      <vt:lpstr>Why Java Named so???</vt:lpstr>
      <vt:lpstr>Features Of Java</vt:lpstr>
      <vt:lpstr>APPLICATION AREAS OF JAVA</vt:lpstr>
      <vt:lpstr>Project - MISHMASH</vt:lpstr>
      <vt:lpstr>SPECIFICATIONS of   Project:::</vt:lpstr>
      <vt:lpstr>Guide For Execution of Project</vt:lpstr>
      <vt:lpstr>1)Entrance to project..</vt:lpstr>
      <vt:lpstr>2) Choose one of three..</vt:lpstr>
      <vt:lpstr>3)GIF Player chosen..</vt:lpstr>
      <vt:lpstr>4) It’s working </vt:lpstr>
      <vt:lpstr>5) Mp3 Player chosen..</vt:lpstr>
      <vt:lpstr>6) Second tab (Player) is chosen..</vt:lpstr>
      <vt:lpstr>7)Choose Mp3 File..</vt:lpstr>
      <vt:lpstr>8) Workingggg…</vt:lpstr>
      <vt:lpstr>PDF Reader chosen..</vt:lpstr>
      <vt:lpstr>Choose Valid Format File..</vt:lpstr>
      <vt:lpstr>Yesss!!!! It’s Working…..</vt:lpstr>
      <vt:lpstr>Achievement of goal…</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Six Weeks Industrial Training Project Presentation</dc:title>
  <dc:creator>DELL</dc:creator>
  <cp:lastModifiedBy>Diksha</cp:lastModifiedBy>
  <cp:revision>45</cp:revision>
  <dcterms:created xsi:type="dcterms:W3CDTF">2017-09-08T16:47:29Z</dcterms:created>
  <dcterms:modified xsi:type="dcterms:W3CDTF">2018-07-25T16:40:33Z</dcterms:modified>
</cp:coreProperties>
</file>